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3" r:id="rId3"/>
    <p:sldId id="262" r:id="rId4"/>
    <p:sldId id="257" r:id="rId5"/>
    <p:sldId id="258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0255E49-A635-4855-98F8-F7217C0836B3}" v="18" dt="2021-11-19T03:36:49.1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90" d="100"/>
          <a:sy n="90" d="100"/>
        </p:scale>
        <p:origin x="398" y="-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 Riley" userId="820d4dcca6c568e9" providerId="LiveId" clId="{30255E49-A635-4855-98F8-F7217C0836B3}"/>
    <pc:docChg chg="custSel delSld modSld">
      <pc:chgData name="Marc Riley" userId="820d4dcca6c568e9" providerId="LiveId" clId="{30255E49-A635-4855-98F8-F7217C0836B3}" dt="2021-11-19T03:36:49.125" v="28"/>
      <pc:docMkLst>
        <pc:docMk/>
      </pc:docMkLst>
      <pc:sldChg chg="modSp mod modAnim">
        <pc:chgData name="Marc Riley" userId="820d4dcca6c568e9" providerId="LiveId" clId="{30255E49-A635-4855-98F8-F7217C0836B3}" dt="2021-11-19T03:36:07.619" v="17" actId="14100"/>
        <pc:sldMkLst>
          <pc:docMk/>
          <pc:sldMk cId="1627927352" sldId="256"/>
        </pc:sldMkLst>
        <pc:picChg chg="mod">
          <ac:chgData name="Marc Riley" userId="820d4dcca6c568e9" providerId="LiveId" clId="{30255E49-A635-4855-98F8-F7217C0836B3}" dt="2021-11-19T03:36:07.619" v="17" actId="14100"/>
          <ac:picMkLst>
            <pc:docMk/>
            <pc:sldMk cId="1627927352" sldId="256"/>
            <ac:picMk id="4" creationId="{4AB461B4-9A79-4F04-AB0F-989D9A02601C}"/>
          </ac:picMkLst>
        </pc:picChg>
      </pc:sldChg>
      <pc:sldChg chg="modSp mod modAnim">
        <pc:chgData name="Marc Riley" userId="820d4dcca6c568e9" providerId="LiveId" clId="{30255E49-A635-4855-98F8-F7217C0836B3}" dt="2021-11-19T03:36:23.306" v="22"/>
        <pc:sldMkLst>
          <pc:docMk/>
          <pc:sldMk cId="612140880" sldId="257"/>
        </pc:sldMkLst>
        <pc:picChg chg="mod">
          <ac:chgData name="Marc Riley" userId="820d4dcca6c568e9" providerId="LiveId" clId="{30255E49-A635-4855-98F8-F7217C0836B3}" dt="2021-11-19T03:36:18.837" v="21" actId="14100"/>
          <ac:picMkLst>
            <pc:docMk/>
            <pc:sldMk cId="612140880" sldId="257"/>
            <ac:picMk id="3" creationId="{223DBB36-EA16-44D9-A10C-1CF0B6815F5A}"/>
          </ac:picMkLst>
        </pc:picChg>
      </pc:sldChg>
      <pc:sldChg chg="delSp modSp mod delAnim modAnim">
        <pc:chgData name="Marc Riley" userId="820d4dcca6c568e9" providerId="LiveId" clId="{30255E49-A635-4855-98F8-F7217C0836B3}" dt="2021-11-19T03:36:32.096" v="24"/>
        <pc:sldMkLst>
          <pc:docMk/>
          <pc:sldMk cId="990344382" sldId="258"/>
        </pc:sldMkLst>
        <pc:picChg chg="del mod">
          <ac:chgData name="Marc Riley" userId="820d4dcca6c568e9" providerId="LiveId" clId="{30255E49-A635-4855-98F8-F7217C0836B3}" dt="2021-11-19T03:21:46.085" v="8" actId="478"/>
          <ac:picMkLst>
            <pc:docMk/>
            <pc:sldMk cId="990344382" sldId="258"/>
            <ac:picMk id="3" creationId="{3204D87B-9E90-4F26-8CE8-7CD99607E469}"/>
          </ac:picMkLst>
        </pc:picChg>
        <pc:picChg chg="mod">
          <ac:chgData name="Marc Riley" userId="820d4dcca6c568e9" providerId="LiveId" clId="{30255E49-A635-4855-98F8-F7217C0836B3}" dt="2021-11-19T03:36:27.235" v="23" actId="14100"/>
          <ac:picMkLst>
            <pc:docMk/>
            <pc:sldMk cId="990344382" sldId="258"/>
            <ac:picMk id="4" creationId="{FF41A88D-7E22-4913-AABF-7A598F14800E}"/>
          </ac:picMkLst>
        </pc:picChg>
      </pc:sldChg>
      <pc:sldChg chg="modSp mod modAnim">
        <pc:chgData name="Marc Riley" userId="820d4dcca6c568e9" providerId="LiveId" clId="{30255E49-A635-4855-98F8-F7217C0836B3}" dt="2021-11-19T03:36:49.125" v="28"/>
        <pc:sldMkLst>
          <pc:docMk/>
          <pc:sldMk cId="800224907" sldId="260"/>
        </pc:sldMkLst>
        <pc:picChg chg="mod">
          <ac:chgData name="Marc Riley" userId="820d4dcca6c568e9" providerId="LiveId" clId="{30255E49-A635-4855-98F8-F7217C0836B3}" dt="2021-11-19T03:36:45.763" v="27" actId="14100"/>
          <ac:picMkLst>
            <pc:docMk/>
            <pc:sldMk cId="800224907" sldId="260"/>
            <ac:picMk id="3" creationId="{6F1D1167-EF3E-452B-92A0-15A76429EA30}"/>
          </ac:picMkLst>
        </pc:picChg>
      </pc:sldChg>
      <pc:sldChg chg="delSp modSp mod delAnim modAnim">
        <pc:chgData name="Marc Riley" userId="820d4dcca6c568e9" providerId="LiveId" clId="{30255E49-A635-4855-98F8-F7217C0836B3}" dt="2021-11-19T03:36:41.564" v="26"/>
        <pc:sldMkLst>
          <pc:docMk/>
          <pc:sldMk cId="2000131647" sldId="261"/>
        </pc:sldMkLst>
        <pc:picChg chg="del">
          <ac:chgData name="Marc Riley" userId="820d4dcca6c568e9" providerId="LiveId" clId="{30255E49-A635-4855-98F8-F7217C0836B3}" dt="2021-11-19T03:24:55.608" v="9" actId="478"/>
          <ac:picMkLst>
            <pc:docMk/>
            <pc:sldMk cId="2000131647" sldId="261"/>
            <ac:picMk id="4" creationId="{27EA5C18-3BC7-45F1-8FA7-F951D85D64B4}"/>
          </ac:picMkLst>
        </pc:picChg>
        <pc:picChg chg="mod">
          <ac:chgData name="Marc Riley" userId="820d4dcca6c568e9" providerId="LiveId" clId="{30255E49-A635-4855-98F8-F7217C0836B3}" dt="2021-11-19T03:36:35.708" v="25" actId="14100"/>
          <ac:picMkLst>
            <pc:docMk/>
            <pc:sldMk cId="2000131647" sldId="261"/>
            <ac:picMk id="6" creationId="{286D1D0C-7078-4723-8ABA-E3760FEAA158}"/>
          </ac:picMkLst>
        </pc:picChg>
      </pc:sldChg>
      <pc:sldChg chg="modSp mod modAnim">
        <pc:chgData name="Marc Riley" userId="820d4dcca6c568e9" providerId="LiveId" clId="{30255E49-A635-4855-98F8-F7217C0836B3}" dt="2021-11-19T03:36:15.197" v="20"/>
        <pc:sldMkLst>
          <pc:docMk/>
          <pc:sldMk cId="100754725" sldId="262"/>
        </pc:sldMkLst>
        <pc:picChg chg="mod">
          <ac:chgData name="Marc Riley" userId="820d4dcca6c568e9" providerId="LiveId" clId="{30255E49-A635-4855-98F8-F7217C0836B3}" dt="2021-11-19T03:36:11.370" v="19" actId="14100"/>
          <ac:picMkLst>
            <pc:docMk/>
            <pc:sldMk cId="100754725" sldId="262"/>
            <ac:picMk id="3" creationId="{413AFD8E-2E6C-48C4-843D-1410C6699A56}"/>
          </ac:picMkLst>
        </pc:picChg>
      </pc:sldChg>
      <pc:sldChg chg="delSp modSp mod delAnim modAnim">
        <pc:chgData name="Marc Riley" userId="820d4dcca6c568e9" providerId="LiveId" clId="{30255E49-A635-4855-98F8-F7217C0836B3}" dt="2021-11-19T03:36:03.406" v="16"/>
        <pc:sldMkLst>
          <pc:docMk/>
          <pc:sldMk cId="3662469543" sldId="263"/>
        </pc:sldMkLst>
        <pc:spChg chg="mod">
          <ac:chgData name="Marc Riley" userId="820d4dcca6c568e9" providerId="LiveId" clId="{30255E49-A635-4855-98F8-F7217C0836B3}" dt="2021-11-19T02:22:54.875" v="1" actId="1076"/>
          <ac:spMkLst>
            <pc:docMk/>
            <pc:sldMk cId="3662469543" sldId="263"/>
            <ac:spMk id="2" creationId="{4DB61A9F-563F-49F7-B625-EE5C6017CA24}"/>
          </ac:spMkLst>
        </pc:spChg>
        <pc:picChg chg="del">
          <ac:chgData name="Marc Riley" userId="820d4dcca6c568e9" providerId="LiveId" clId="{30255E49-A635-4855-98F8-F7217C0836B3}" dt="2021-11-19T02:23:22.148" v="2" actId="478"/>
          <ac:picMkLst>
            <pc:docMk/>
            <pc:sldMk cId="3662469543" sldId="263"/>
            <ac:picMk id="11" creationId="{E50579DC-8998-4D30-9A7D-D803A49F7C65}"/>
          </ac:picMkLst>
        </pc:picChg>
        <pc:picChg chg="del">
          <ac:chgData name="Marc Riley" userId="820d4dcca6c568e9" providerId="LiveId" clId="{30255E49-A635-4855-98F8-F7217C0836B3}" dt="2021-11-19T02:28:59.944" v="3" actId="478"/>
          <ac:picMkLst>
            <pc:docMk/>
            <pc:sldMk cId="3662469543" sldId="263"/>
            <ac:picMk id="12" creationId="{335F0F17-4CD5-4FBC-BCED-F960782DAA61}"/>
          </ac:picMkLst>
        </pc:picChg>
        <pc:picChg chg="mod">
          <ac:chgData name="Marc Riley" userId="820d4dcca6c568e9" providerId="LiveId" clId="{30255E49-A635-4855-98F8-F7217C0836B3}" dt="2021-11-19T03:35:54.036" v="15" actId="14100"/>
          <ac:picMkLst>
            <pc:docMk/>
            <pc:sldMk cId="3662469543" sldId="263"/>
            <ac:picMk id="13" creationId="{9C8D9DAB-0FA2-4E88-9AA5-BA37964F49F8}"/>
          </ac:picMkLst>
        </pc:picChg>
      </pc:sldChg>
      <pc:sldChg chg="del">
        <pc:chgData name="Marc Riley" userId="820d4dcca6c568e9" providerId="LiveId" clId="{30255E49-A635-4855-98F8-F7217C0836B3}" dt="2021-11-19T03:32:48.286" v="13" actId="2696"/>
        <pc:sldMkLst>
          <pc:docMk/>
          <pc:sldMk cId="3059712294" sldId="264"/>
        </pc:sldMkLst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D68E7-3B54-425D-A924-F7E73F34D2C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Airline Safety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BA225F-5AE0-4ABD-B90E-84728E6BD8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By Marc Riley</a:t>
            </a:r>
          </a:p>
        </p:txBody>
      </p:sp>
      <p:pic>
        <p:nvPicPr>
          <p:cNvPr id="4" name="Slide 1">
            <a:hlinkClick r:id="" action="ppaction://media"/>
            <a:extLst>
              <a:ext uri="{FF2B5EF4-FFF2-40B4-BE49-F238E27FC236}">
                <a16:creationId xmlns:a16="http://schemas.microsoft.com/office/drawing/2014/main" id="{4AB461B4-9A79-4F04-AB0F-989D9A0260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63386" y="1063957"/>
            <a:ext cx="142082" cy="14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27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4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61A9F-563F-49F7-B625-EE5C6017C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40042" y="609600"/>
            <a:ext cx="8596668" cy="1320800"/>
          </a:xfrm>
        </p:spPr>
        <p:txBody>
          <a:bodyPr/>
          <a:lstStyle/>
          <a:p>
            <a:r>
              <a:rPr lang="en-US" dirty="0"/>
              <a:t>Is It Safe To Fly Today?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5FB4EB-DA23-4B5F-93A0-65B1564918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Fatalities Per Year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9ED92FE7-3507-4890-9DA0-05308450540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75744" y="2737246"/>
            <a:ext cx="4412637" cy="3511154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071A59-1299-495A-8F4E-6B3BD5F452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Crashes Per Year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DC80767-6BA6-4743-91E3-EA984778F79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5"/>
          <a:stretch>
            <a:fillRect/>
          </a:stretch>
        </p:blipFill>
        <p:spPr>
          <a:xfrm>
            <a:off x="5087938" y="2737244"/>
            <a:ext cx="4349025" cy="3511155"/>
          </a:xfrm>
        </p:spPr>
      </p:pic>
      <p:pic>
        <p:nvPicPr>
          <p:cNvPr id="13" name="Slide 2">
            <a:hlinkClick r:id="" action="ppaction://media"/>
            <a:extLst>
              <a:ext uri="{FF2B5EF4-FFF2-40B4-BE49-F238E27FC236}">
                <a16:creationId xmlns:a16="http://schemas.microsoft.com/office/drawing/2014/main" id="{9C8D9DAB-0FA2-4E88-9AA5-BA37964F49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130393" y="669926"/>
            <a:ext cx="134008" cy="13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4695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88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56FDDF-78DD-4870-95DB-F08EF0E150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Plane vs Car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1CB1C6-5781-4DAF-A92C-8D23EA13795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2019 Has been the worst year for Airline fatalities </a:t>
            </a:r>
          </a:p>
          <a:p>
            <a:r>
              <a:rPr lang="en-US" dirty="0"/>
              <a:t>Continue to make positive Improvements </a:t>
            </a:r>
          </a:p>
          <a:p>
            <a:r>
              <a:rPr lang="en-US" dirty="0"/>
              <a:t>Airline travel is still considerably safer than traveling by vehicle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73BAA37-71C6-4CF4-906A-0AC95ACFE72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4998128" y="3098307"/>
            <a:ext cx="4350057" cy="2476870"/>
          </a:xfrm>
        </p:spPr>
      </p:pic>
      <p:pic>
        <p:nvPicPr>
          <p:cNvPr id="3" name="Slide 3">
            <a:hlinkClick r:id="" action="ppaction://media"/>
            <a:extLst>
              <a:ext uri="{FF2B5EF4-FFF2-40B4-BE49-F238E27FC236}">
                <a16:creationId xmlns:a16="http://schemas.microsoft.com/office/drawing/2014/main" id="{413AFD8E-2E6C-48C4-843D-1410C6699A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V="1">
            <a:off x="1021206" y="1105873"/>
            <a:ext cx="164128" cy="164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4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3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11BA3-37EE-443B-B27B-CD258E2EA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Deaths by Each Airline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C97243-EED7-4800-99D3-69DE4FB538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49911" y="1491450"/>
            <a:ext cx="9250532" cy="4756950"/>
          </a:xfrm>
        </p:spPr>
      </p:pic>
      <p:pic>
        <p:nvPicPr>
          <p:cNvPr id="3" name="Slide 4">
            <a:hlinkClick r:id="" action="ppaction://media"/>
            <a:extLst>
              <a:ext uri="{FF2B5EF4-FFF2-40B4-BE49-F238E27FC236}">
                <a16:creationId xmlns:a16="http://schemas.microsoft.com/office/drawing/2014/main" id="{223DBB36-EA16-44D9-A10C-1CF0B6815F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 flipH="1" flipV="1">
            <a:off x="6272348" y="609601"/>
            <a:ext cx="171844" cy="171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140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02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FBCED-8905-45E9-99B2-5393CE710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Rate of Fatal Events by Aircraft Type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D9C1C3A-15AC-44C5-BFEA-A3A60E8AB6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45724" y="1482572"/>
            <a:ext cx="9365942" cy="4559454"/>
          </a:xfrm>
        </p:spPr>
      </p:pic>
      <p:pic>
        <p:nvPicPr>
          <p:cNvPr id="4" name="Slide 5">
            <a:hlinkClick r:id="" action="ppaction://media"/>
            <a:extLst>
              <a:ext uri="{FF2B5EF4-FFF2-40B4-BE49-F238E27FC236}">
                <a16:creationId xmlns:a16="http://schemas.microsoft.com/office/drawing/2014/main" id="{FF41A88D-7E22-4913-AABF-7A598F14800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919457" y="289643"/>
            <a:ext cx="167558" cy="167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344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EA802-1817-449E-9AF7-E3B191ADD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Fleet Make up/Incidents of Delta Airlines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6C9499-2CF9-4061-8333-6CC4DAD1F9C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Fleet Makeup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138322-0C76-4D3D-B1E8-C9431C1D30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Incidents by Airline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1F230E7-B6BB-43EF-8121-2CBE88EEDF0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5087938" y="2783813"/>
            <a:ext cx="4488499" cy="3590353"/>
          </a:xfr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0EBA06FB-53CD-446D-B9BC-0FBE9928928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372862" y="2736850"/>
            <a:ext cx="4488499" cy="3637316"/>
          </a:xfrm>
        </p:spPr>
      </p:pic>
      <p:pic>
        <p:nvPicPr>
          <p:cNvPr id="6" name="Slide 6">
            <a:hlinkClick r:id="" action="ppaction://media"/>
            <a:extLst>
              <a:ext uri="{FF2B5EF4-FFF2-40B4-BE49-F238E27FC236}">
                <a16:creationId xmlns:a16="http://schemas.microsoft.com/office/drawing/2014/main" id="{286D1D0C-7078-4723-8ABA-E3760FEAA1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05393" y="365919"/>
            <a:ext cx="243682" cy="243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131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6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8BA83-78FB-4B8E-BBEA-CDBEF55A90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Passengers Expected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8371993-9910-43E5-8D00-FED4114832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818134" y="1669002"/>
            <a:ext cx="1247775" cy="752475"/>
          </a:xfr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4BD041C-8A88-4123-A493-6EED012176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325" y="1299832"/>
            <a:ext cx="7509867" cy="5055833"/>
          </a:xfrm>
          <a:prstGeom prst="rect">
            <a:avLst/>
          </a:prstGeom>
        </p:spPr>
      </p:pic>
      <p:pic>
        <p:nvPicPr>
          <p:cNvPr id="3" name="Slide 7">
            <a:hlinkClick r:id="" action="ppaction://media"/>
            <a:extLst>
              <a:ext uri="{FF2B5EF4-FFF2-40B4-BE49-F238E27FC236}">
                <a16:creationId xmlns:a16="http://schemas.microsoft.com/office/drawing/2014/main" id="{6F1D1167-EF3E-452B-92A0-15A76429EA3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680325" y="467353"/>
            <a:ext cx="119867" cy="119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224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81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1712</TotalTime>
  <Words>72</Words>
  <Application>Microsoft Office PowerPoint</Application>
  <PresentationFormat>Widescreen</PresentationFormat>
  <Paragraphs>15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Airline Safety</vt:lpstr>
      <vt:lpstr>Is It Safe To Fly Today? </vt:lpstr>
      <vt:lpstr>Plane vs Car</vt:lpstr>
      <vt:lpstr>Deaths by Each Airline </vt:lpstr>
      <vt:lpstr>Rate of Fatal Events by Aircraft Type</vt:lpstr>
      <vt:lpstr>Fleet Make up/Incidents of Delta Airlines</vt:lpstr>
      <vt:lpstr>Future Passengers Expected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Airline Safety</dc:title>
  <dc:creator>Marc Riley</dc:creator>
  <cp:lastModifiedBy>Marc Riley</cp:lastModifiedBy>
  <cp:revision>2</cp:revision>
  <dcterms:created xsi:type="dcterms:W3CDTF">2021-10-10T19:13:13Z</dcterms:created>
  <dcterms:modified xsi:type="dcterms:W3CDTF">2021-11-19T03:37:07Z</dcterms:modified>
</cp:coreProperties>
</file>

<file path=docProps/thumbnail.jpeg>
</file>